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450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40132ED-C681-44D3-AC94-5328F8F0DC66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7615-2DD9-4A69-BB1D-E7389A855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32ED-C681-44D3-AC94-5328F8F0DC66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7615-2DD9-4A69-BB1D-E7389A855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32ED-C681-44D3-AC94-5328F8F0DC66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7615-2DD9-4A69-BB1D-E7389A855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32ED-C681-44D3-AC94-5328F8F0DC66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7615-2DD9-4A69-BB1D-E7389A85568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32ED-C681-44D3-AC94-5328F8F0DC66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7615-2DD9-4A69-BB1D-E7389A8556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32ED-C681-44D3-AC94-5328F8F0DC66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7615-2DD9-4A69-BB1D-E7389A8556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32ED-C681-44D3-AC94-5328F8F0DC66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7615-2DD9-4A69-BB1D-E7389A855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32ED-C681-44D3-AC94-5328F8F0DC66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7615-2DD9-4A69-BB1D-E7389A8556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32ED-C681-44D3-AC94-5328F8F0DC66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7615-2DD9-4A69-BB1D-E7389A855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32ED-C681-44D3-AC94-5328F8F0DC66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7615-2DD9-4A69-BB1D-E7389A8556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32ED-C681-44D3-AC94-5328F8F0DC66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C7615-2DD9-4A69-BB1D-E7389A8556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40132ED-C681-44D3-AC94-5328F8F0DC66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4BC7615-2DD9-4A69-BB1D-E7389A8556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معرفی کانون 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5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کانون زبان انگلیسی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برگزاری کلاس های تقویت زبان انگلیسی برای دانشجویان</a:t>
            </a:r>
          </a:p>
          <a:p>
            <a:pPr algn="r" rtl="1"/>
            <a:r>
              <a:rPr lang="fa-IR" dirty="0" smtClean="0"/>
              <a:t>چاپ نشریات و بروشورهایی به زبان انگلیسی</a:t>
            </a:r>
          </a:p>
          <a:p>
            <a:pPr algn="r" rtl="1"/>
            <a:r>
              <a:rPr lang="fa-IR" dirty="0" smtClean="0"/>
              <a:t>برگزاری نشست های دوستانه برای تمرین مکالمه انگلیسی </a:t>
            </a:r>
          </a:p>
          <a:p>
            <a:pPr algn="r" rtl="1"/>
            <a:r>
              <a:rPr lang="fa-IR" smtClean="0"/>
              <a:t>تزئین پانل ها با موضوعات جذاب به زبان انگلیسی</a:t>
            </a:r>
          </a:p>
          <a:p>
            <a:pPr indent="0" algn="r" rtl="1">
              <a:buNone/>
            </a:pPr>
            <a:endParaRPr lang="fa-IR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5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کانون رسانه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1400" dirty="0" smtClean="0">
                <a:ea typeface="Calibri"/>
                <a:cs typeface="B Zar"/>
              </a:rPr>
              <a:t>از </a:t>
            </a:r>
            <a:r>
              <a:rPr lang="fa-IR" sz="1400" dirty="0">
                <a:ea typeface="Calibri"/>
                <a:cs typeface="B Zar"/>
              </a:rPr>
              <a:t>جمله وظایف این </a:t>
            </a:r>
            <a:r>
              <a:rPr lang="fa-IR" sz="1400" dirty="0" smtClean="0">
                <a:ea typeface="Calibri"/>
                <a:cs typeface="B Zar"/>
              </a:rPr>
              <a:t>کانون: </a:t>
            </a:r>
          </a:p>
          <a:p>
            <a:pPr algn="r" rtl="1"/>
            <a:r>
              <a:rPr lang="fa-IR" sz="1400" dirty="0" smtClean="0">
                <a:ea typeface="Calibri"/>
                <a:cs typeface="B Zar"/>
              </a:rPr>
              <a:t>شناسایی</a:t>
            </a:r>
            <a:r>
              <a:rPr lang="fa-IR" sz="1400" dirty="0">
                <a:ea typeface="Calibri"/>
                <a:cs typeface="B Zar"/>
              </a:rPr>
              <a:t>، جذب، آموزش و سازماندهی و به کارگیری دانشجویان توانا و علاقه مند در فضای مجازی</a:t>
            </a:r>
            <a:r>
              <a:rPr lang="fa-IR" sz="1400" dirty="0" smtClean="0">
                <a:ea typeface="Calibri"/>
                <a:cs typeface="B Zar"/>
              </a:rPr>
              <a:t>،</a:t>
            </a:r>
          </a:p>
          <a:p>
            <a:pPr algn="r" rtl="1"/>
            <a:r>
              <a:rPr lang="fa-IR" sz="1400" dirty="0" smtClean="0">
                <a:ea typeface="Calibri"/>
                <a:cs typeface="B Zar"/>
              </a:rPr>
              <a:t> </a:t>
            </a:r>
            <a:r>
              <a:rPr lang="fa-IR" sz="1400" dirty="0">
                <a:ea typeface="Calibri"/>
                <a:cs typeface="B Zar"/>
              </a:rPr>
              <a:t>بررسی سایت ها و وبلاگ ها و امکانات اینترنتی </a:t>
            </a:r>
            <a:r>
              <a:rPr lang="fa-IR" sz="1400" dirty="0" smtClean="0">
                <a:ea typeface="Calibri"/>
                <a:cs typeface="B Zar"/>
              </a:rPr>
              <a:t>دانشگاه</a:t>
            </a:r>
          </a:p>
          <a:p>
            <a:pPr algn="r" rtl="1"/>
            <a:r>
              <a:rPr lang="fa-IR" sz="1400" dirty="0" smtClean="0">
                <a:ea typeface="Calibri"/>
                <a:cs typeface="B Zar"/>
              </a:rPr>
              <a:t> </a:t>
            </a:r>
            <a:r>
              <a:rPr lang="fa-IR" sz="1400" dirty="0">
                <a:ea typeface="Calibri"/>
                <a:cs typeface="B Zar"/>
              </a:rPr>
              <a:t>پوشش خبری سایر کانونها و فعالیت های فرهنگی دانشگاه برای قراردادن اخبار به روز روی پرتال دانشگاه</a:t>
            </a:r>
            <a:r>
              <a:rPr lang="fa-IR" sz="1400" dirty="0" smtClean="0">
                <a:ea typeface="Calibri"/>
                <a:cs typeface="B Zar"/>
              </a:rPr>
              <a:t>،</a:t>
            </a:r>
          </a:p>
          <a:p>
            <a:pPr algn="r" rtl="1"/>
            <a:r>
              <a:rPr lang="fa-IR" sz="1400" dirty="0" smtClean="0">
                <a:ea typeface="Calibri"/>
                <a:cs typeface="B Zar"/>
              </a:rPr>
              <a:t> </a:t>
            </a:r>
            <a:r>
              <a:rPr lang="fa-IR" sz="1400" dirty="0">
                <a:ea typeface="Calibri"/>
                <a:cs typeface="B Zar"/>
              </a:rPr>
              <a:t>ایجاد سایت و لینک های مفید و اطلاع رسانی به دانشجویان برای استفاده از آنها، </a:t>
            </a:r>
            <a:endParaRPr lang="fa-IR" sz="1400" dirty="0" smtClean="0">
              <a:ea typeface="Calibri"/>
              <a:cs typeface="B Zar"/>
            </a:endParaRPr>
          </a:p>
          <a:p>
            <a:pPr algn="r" rtl="1"/>
            <a:r>
              <a:rPr lang="fa-IR" sz="1400" dirty="0" smtClean="0">
                <a:ea typeface="Calibri"/>
                <a:cs typeface="B Zar"/>
              </a:rPr>
              <a:t>تولید </a:t>
            </a:r>
            <a:r>
              <a:rPr lang="fa-IR" sz="1400" dirty="0">
                <a:ea typeface="Calibri"/>
                <a:cs typeface="B Zar"/>
              </a:rPr>
              <a:t>وبلاگ و نرم افزار برای شرکت در مسابقات فرهنگی</a:t>
            </a:r>
            <a:r>
              <a:rPr lang="fa-IR" sz="1400" dirty="0" smtClean="0">
                <a:ea typeface="Calibri"/>
                <a:cs typeface="B Zar"/>
              </a:rPr>
              <a:t>،</a:t>
            </a:r>
          </a:p>
          <a:p>
            <a:pPr algn="r" rtl="1"/>
            <a:r>
              <a:rPr lang="fa-IR" sz="1400" dirty="0" smtClean="0">
                <a:ea typeface="Calibri"/>
                <a:cs typeface="B Zar"/>
              </a:rPr>
              <a:t> </a:t>
            </a:r>
            <a:r>
              <a:rPr lang="fa-IR" sz="1400" dirty="0">
                <a:ea typeface="Calibri"/>
                <a:cs typeface="B Zar"/>
              </a:rPr>
              <a:t>ایجاد شبکه وبلاگ و ایمیل برای پیام رسانی مستقیم و بی </a:t>
            </a:r>
            <a:r>
              <a:rPr lang="fa-IR" sz="1400" dirty="0" smtClean="0">
                <a:ea typeface="Calibri"/>
                <a:cs typeface="B Zar"/>
              </a:rPr>
              <a:t>واسطه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963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latin typeface="Calibri"/>
                <a:ea typeface="Calibri"/>
                <a:cs typeface="B Zar"/>
              </a:rPr>
              <a:t>کانون هنرهای </a:t>
            </a:r>
            <a:r>
              <a:rPr lang="fa-IR" b="1" dirty="0" smtClean="0">
                <a:latin typeface="Calibri"/>
                <a:ea typeface="Calibri"/>
                <a:cs typeface="B Zar"/>
              </a:rPr>
              <a:t>تجسمی</a:t>
            </a:r>
            <a:r>
              <a:rPr lang="fa-IR" dirty="0" smtClean="0">
                <a:latin typeface="Calibri"/>
                <a:ea typeface="Calibri"/>
                <a:cs typeface="B Zar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از جمله فعالیت های این کانون، </a:t>
            </a:r>
          </a:p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شناسایی </a:t>
            </a:r>
            <a:r>
              <a:rPr lang="fa-IR" dirty="0">
                <a:latin typeface="Calibri"/>
                <a:ea typeface="Calibri"/>
                <a:cs typeface="B Zar"/>
              </a:rPr>
              <a:t>دانشجویان علاقه مند و مستعد در زمینه نقاشی و خوشنویسی و ...، </a:t>
            </a:r>
            <a:endParaRPr lang="fa-IR" dirty="0" smtClean="0">
              <a:latin typeface="Calibri"/>
              <a:ea typeface="Calibri"/>
              <a:cs typeface="B Zar"/>
            </a:endParaRPr>
          </a:p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دعوت </a:t>
            </a:r>
            <a:r>
              <a:rPr lang="fa-IR" dirty="0">
                <a:latin typeface="Calibri"/>
                <a:ea typeface="Calibri"/>
                <a:cs typeface="B Zar"/>
              </a:rPr>
              <a:t>از دانشجویان جهت تشکیل گروه های مختلف هنری، </a:t>
            </a:r>
            <a:endParaRPr lang="fa-IR" dirty="0" smtClean="0">
              <a:latin typeface="Calibri"/>
              <a:ea typeface="Calibri"/>
              <a:cs typeface="B Zar"/>
            </a:endParaRPr>
          </a:p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تهیه </a:t>
            </a:r>
            <a:r>
              <a:rPr lang="fa-IR" dirty="0">
                <a:latin typeface="Calibri"/>
                <a:ea typeface="Calibri"/>
                <a:cs typeface="B Zar"/>
              </a:rPr>
              <a:t>امکانات و وسایل لازم جهت فعالیت گروه های هنری</a:t>
            </a:r>
            <a:r>
              <a:rPr lang="fa-IR" dirty="0" smtClean="0">
                <a:latin typeface="Calibri"/>
                <a:ea typeface="Calibri"/>
                <a:cs typeface="B Zar"/>
              </a:rPr>
              <a:t>،</a:t>
            </a:r>
          </a:p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 </a:t>
            </a:r>
            <a:r>
              <a:rPr lang="fa-IR" dirty="0">
                <a:latin typeface="Calibri"/>
                <a:ea typeface="Calibri"/>
                <a:cs typeface="B Zar"/>
              </a:rPr>
              <a:t>برگزاری کلاس های آموزش در زمینه های مختلف هنرهای تجسمی، </a:t>
            </a:r>
            <a:endParaRPr lang="fa-IR" dirty="0" smtClean="0">
              <a:latin typeface="Calibri"/>
              <a:ea typeface="Calibri"/>
              <a:cs typeface="B Zar"/>
            </a:endParaRPr>
          </a:p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تشکیل </a:t>
            </a:r>
            <a:r>
              <a:rPr lang="fa-IR" dirty="0">
                <a:latin typeface="Calibri"/>
                <a:ea typeface="Calibri"/>
                <a:cs typeface="B Zar"/>
              </a:rPr>
              <a:t>شناسنامه یا کارنامه هنری برای گروههای هنری، </a:t>
            </a:r>
            <a:endParaRPr lang="fa-IR" dirty="0" smtClean="0">
              <a:latin typeface="Calibri"/>
              <a:ea typeface="Calibri"/>
              <a:cs typeface="B Zar"/>
            </a:endParaRPr>
          </a:p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برگزاری </a:t>
            </a:r>
            <a:r>
              <a:rPr lang="fa-IR" dirty="0">
                <a:latin typeface="Calibri"/>
                <a:ea typeface="Calibri"/>
                <a:cs typeface="B Zar"/>
              </a:rPr>
              <a:t>مسابقات هنری در سطح دانشگاه و برگزاری نمایشگاه از آثار هنرمندان دانشجو، </a:t>
            </a:r>
            <a:endParaRPr lang="fa-IR" dirty="0" smtClean="0">
              <a:latin typeface="Calibri"/>
              <a:ea typeface="Calibri"/>
              <a:cs typeface="B Zar"/>
            </a:endParaRPr>
          </a:p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دعوت </a:t>
            </a:r>
            <a:r>
              <a:rPr lang="fa-IR" dirty="0">
                <a:latin typeface="Calibri"/>
                <a:ea typeface="Calibri"/>
                <a:cs typeface="B Zar"/>
              </a:rPr>
              <a:t>از هنرمندان باسابقه استانی و کشوری جهت برقراری ارتباط بین اساتید و هنرجویان هنر و استفاده از تجارب آنها</a:t>
            </a:r>
            <a:r>
              <a:rPr lang="fa-IR" dirty="0" smtClean="0">
                <a:latin typeface="Calibri"/>
                <a:ea typeface="Calibri"/>
                <a:cs typeface="B Zar"/>
              </a:rPr>
              <a:t>،</a:t>
            </a:r>
          </a:p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ارتباط </a:t>
            </a:r>
            <a:r>
              <a:rPr lang="fa-IR" dirty="0">
                <a:latin typeface="Calibri"/>
                <a:ea typeface="Calibri"/>
                <a:cs typeface="B Zar"/>
              </a:rPr>
              <a:t>با نهادهایی که در زمینه هنرهای تجسمی مشغول به فعالیت هستند همچون اداره ارشاد وحوزه هنری سازمان تبلیغات اسلامی</a:t>
            </a:r>
            <a:r>
              <a:rPr lang="fa-IR" dirty="0" smtClean="0">
                <a:latin typeface="Calibri"/>
                <a:ea typeface="Calibri"/>
                <a:cs typeface="B Zar"/>
              </a:rPr>
              <a:t>،</a:t>
            </a:r>
          </a:p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 </a:t>
            </a:r>
            <a:r>
              <a:rPr lang="fa-IR" dirty="0">
                <a:latin typeface="Calibri"/>
                <a:ea typeface="Calibri"/>
                <a:cs typeface="B Zar"/>
              </a:rPr>
              <a:t>برگزاری سمینارها و همایش های در زمینه فلسفه هنر، ارائه هنر به مفهوم ایرانی و اسلامی و آشنایی با سبک های جدید </a:t>
            </a:r>
            <a:r>
              <a:rPr lang="fa-IR" dirty="0" smtClean="0">
                <a:latin typeface="Calibri"/>
                <a:ea typeface="Calibri"/>
                <a:cs typeface="B Zar"/>
              </a:rPr>
              <a:t>هنری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9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latin typeface="Calibri"/>
                <a:ea typeface="Calibri"/>
                <a:cs typeface="B Zar"/>
              </a:rPr>
              <a:t>کانون قرآن و </a:t>
            </a:r>
            <a:r>
              <a:rPr lang="fa-IR" b="1" dirty="0" smtClean="0">
                <a:latin typeface="Calibri"/>
                <a:ea typeface="Calibri"/>
                <a:cs typeface="B Zar"/>
              </a:rPr>
              <a:t>عترت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429000"/>
          </a:xfrm>
        </p:spPr>
        <p:txBody>
          <a:bodyPr>
            <a:normAutofit fontScale="25000" lnSpcReduction="20000"/>
          </a:bodyPr>
          <a:lstStyle/>
          <a:p>
            <a:pPr algn="r" rtl="1">
              <a:tabLst>
                <a:tab pos="5999163" algn="l"/>
              </a:tabLst>
            </a:pPr>
            <a:r>
              <a:rPr lang="fa-IR" sz="4400" dirty="0" smtClean="0">
                <a:latin typeface="Calibri"/>
                <a:ea typeface="Calibri"/>
                <a:cs typeface="B Zar" pitchFamily="2" charset="-78"/>
              </a:rPr>
              <a:t>فعالیت </a:t>
            </a:r>
            <a:r>
              <a:rPr lang="fa-IR" sz="4400" dirty="0">
                <a:latin typeface="Calibri"/>
                <a:ea typeface="Calibri"/>
                <a:cs typeface="B Zar" pitchFamily="2" charset="-78"/>
              </a:rPr>
              <a:t>های این کانون شامل</a:t>
            </a:r>
            <a:r>
              <a:rPr lang="fa-IR" sz="4400" dirty="0" smtClean="0">
                <a:latin typeface="Calibri"/>
                <a:ea typeface="Calibri"/>
                <a:cs typeface="B Zar" pitchFamily="2" charset="-78"/>
              </a:rPr>
              <a:t>:</a:t>
            </a:r>
          </a:p>
          <a:p>
            <a:pPr algn="r" rtl="1">
              <a:tabLst>
                <a:tab pos="5999163" algn="l"/>
              </a:tabLst>
            </a:pPr>
            <a:r>
              <a:rPr lang="fa-IR" sz="4400" dirty="0" smtClean="0">
                <a:latin typeface="Calibri"/>
                <a:ea typeface="Calibri"/>
                <a:cs typeface="B Zar" pitchFamily="2" charset="-78"/>
              </a:rPr>
              <a:t>طرح </a:t>
            </a:r>
            <a:r>
              <a:rPr lang="fa-IR" sz="4400" dirty="0">
                <a:latin typeface="Calibri"/>
                <a:ea typeface="Calibri"/>
                <a:cs typeface="B Zar" pitchFamily="2" charset="-78"/>
              </a:rPr>
              <a:t>و برنامه ریزی مسابقات مختلف در زمینه قرآن و عترت ، </a:t>
            </a:r>
            <a:endParaRPr lang="fa-IR" sz="4400" dirty="0" smtClean="0">
              <a:latin typeface="Calibri"/>
              <a:ea typeface="Calibri"/>
              <a:cs typeface="B Zar" pitchFamily="2" charset="-78"/>
            </a:endParaRPr>
          </a:p>
          <a:p>
            <a:pPr algn="r" rtl="1">
              <a:tabLst>
                <a:tab pos="5999163" algn="l"/>
              </a:tabLst>
            </a:pPr>
            <a:r>
              <a:rPr lang="fa-IR" sz="4400" dirty="0" smtClean="0">
                <a:latin typeface="Calibri"/>
                <a:ea typeface="Calibri"/>
                <a:cs typeface="B Zar" pitchFamily="2" charset="-78"/>
              </a:rPr>
              <a:t>تشکیل </a:t>
            </a:r>
            <a:r>
              <a:rPr lang="fa-IR" sz="4400" dirty="0">
                <a:latin typeface="Calibri"/>
                <a:ea typeface="Calibri"/>
                <a:cs typeface="B Zar" pitchFamily="2" charset="-78"/>
              </a:rPr>
              <a:t>کلاس ها و کارگاه های آموزشی در زمینه قرآن و عترت ، </a:t>
            </a:r>
            <a:endParaRPr lang="fa-IR" sz="4400" dirty="0" smtClean="0">
              <a:latin typeface="Calibri"/>
              <a:ea typeface="Calibri"/>
              <a:cs typeface="B Zar" pitchFamily="2" charset="-78"/>
            </a:endParaRPr>
          </a:p>
          <a:p>
            <a:pPr algn="r" rtl="1">
              <a:tabLst>
                <a:tab pos="5999163" algn="l"/>
              </a:tabLst>
            </a:pPr>
            <a:r>
              <a:rPr lang="fa-IR" sz="4400" dirty="0" smtClean="0">
                <a:latin typeface="Calibri"/>
                <a:ea typeface="Calibri"/>
                <a:cs typeface="B Zar" pitchFamily="2" charset="-78"/>
              </a:rPr>
              <a:t>انجام </a:t>
            </a:r>
            <a:r>
              <a:rPr lang="fa-IR" sz="4400" dirty="0">
                <a:latin typeface="Calibri"/>
                <a:ea typeface="Calibri"/>
                <a:cs typeface="B Zar" pitchFamily="2" charset="-78"/>
              </a:rPr>
              <a:t>فعالیت های مطالعاتی و تحقیقاتی در زمینه قرآن و عترت، </a:t>
            </a:r>
            <a:endParaRPr lang="fa-IR" sz="4400" dirty="0" smtClean="0">
              <a:latin typeface="Calibri"/>
              <a:ea typeface="Calibri"/>
              <a:cs typeface="B Zar" pitchFamily="2" charset="-78"/>
            </a:endParaRPr>
          </a:p>
          <a:p>
            <a:pPr algn="r" rtl="1">
              <a:tabLst>
                <a:tab pos="5999163" algn="l"/>
              </a:tabLst>
            </a:pPr>
            <a:r>
              <a:rPr lang="fa-IR" sz="4400" dirty="0" smtClean="0">
                <a:latin typeface="Calibri"/>
                <a:ea typeface="Calibri"/>
                <a:cs typeface="B Zar" pitchFamily="2" charset="-78"/>
              </a:rPr>
              <a:t>منتشر </a:t>
            </a:r>
            <a:r>
              <a:rPr lang="fa-IR" sz="4400" dirty="0">
                <a:latin typeface="Calibri"/>
                <a:ea typeface="Calibri"/>
                <a:cs typeface="B Zar" pitchFamily="2" charset="-78"/>
              </a:rPr>
              <a:t>نمودن نشریه، طرح مسابقات فرهنگی و کتابخوانی در زمینه های قرآنی</a:t>
            </a:r>
            <a:r>
              <a:rPr lang="fa-IR" sz="4400" dirty="0" smtClean="0">
                <a:latin typeface="Calibri"/>
                <a:ea typeface="Calibri"/>
                <a:cs typeface="B Zar" pitchFamily="2" charset="-78"/>
              </a:rPr>
              <a:t>،</a:t>
            </a:r>
          </a:p>
          <a:p>
            <a:pPr algn="r" rtl="1">
              <a:tabLst>
                <a:tab pos="5999163" algn="l"/>
              </a:tabLst>
            </a:pPr>
            <a:r>
              <a:rPr lang="fa-IR" sz="4400" dirty="0" smtClean="0">
                <a:latin typeface="Calibri"/>
                <a:ea typeface="Calibri"/>
                <a:cs typeface="B Zar" pitchFamily="2" charset="-78"/>
              </a:rPr>
              <a:t> </a:t>
            </a:r>
            <a:r>
              <a:rPr lang="fa-IR" sz="4400" dirty="0">
                <a:latin typeface="Calibri"/>
                <a:ea typeface="Calibri"/>
                <a:cs typeface="B Zar" pitchFamily="2" charset="-78"/>
              </a:rPr>
              <a:t>برگزاری نمایشگاه ها ی </a:t>
            </a:r>
            <a:r>
              <a:rPr lang="fa-IR" sz="4400" dirty="0" smtClean="0">
                <a:latin typeface="Calibri"/>
                <a:ea typeface="Calibri"/>
                <a:cs typeface="B Zar" pitchFamily="2" charset="-78"/>
              </a:rPr>
              <a:t>مرتبط</a:t>
            </a:r>
          </a:p>
          <a:p>
            <a:pPr algn="r" rtl="1">
              <a:tabLst>
                <a:tab pos="5999163" algn="l"/>
              </a:tabLst>
            </a:pPr>
            <a:r>
              <a:rPr lang="ar-SA" sz="4400" dirty="0">
                <a:cs typeface="B Zar" pitchFamily="2" charset="-78"/>
              </a:rPr>
              <a:t>برپايي‌ كلاس‌هاي‌ آموزشي‌ در رشته‌هاي‌ قرائت، حفظ، مفاهيم‌ و تفسير موضوعی قرآن و نهج البلاغه و</a:t>
            </a:r>
            <a:r>
              <a:rPr lang="ar-SA" sz="4400" dirty="0" smtClean="0">
                <a:cs typeface="B Zar" pitchFamily="2" charset="-78"/>
              </a:rPr>
              <a:t>.......</a:t>
            </a:r>
            <a:endParaRPr lang="fa-IR" sz="4400" dirty="0" smtClean="0">
              <a:cs typeface="B Zar" pitchFamily="2" charset="-78"/>
            </a:endParaRPr>
          </a:p>
          <a:p>
            <a:pPr algn="r" rtl="1">
              <a:tabLst>
                <a:tab pos="5999163" algn="l"/>
              </a:tabLst>
            </a:pPr>
            <a:r>
              <a:rPr lang="ar-SA" sz="4400" dirty="0">
                <a:cs typeface="B Zar" pitchFamily="2" charset="-78"/>
              </a:rPr>
              <a:t>برگزاري‌ مراسم‌ و محافل‌ متنوع‌ قرآني</a:t>
            </a:r>
            <a:r>
              <a:rPr lang="ar-SA" sz="4400" dirty="0" smtClean="0">
                <a:cs typeface="B Zar" pitchFamily="2" charset="-78"/>
              </a:rPr>
              <a:t>.</a:t>
            </a:r>
            <a:endParaRPr lang="fa-IR" sz="4400" dirty="0" smtClean="0">
              <a:cs typeface="B Zar" pitchFamily="2" charset="-78"/>
            </a:endParaRPr>
          </a:p>
          <a:p>
            <a:pPr algn="r" rtl="1">
              <a:tabLst>
                <a:tab pos="5999163" algn="l"/>
              </a:tabLst>
            </a:pPr>
            <a:r>
              <a:rPr lang="ar-SA" sz="4400" dirty="0">
                <a:cs typeface="B Zar" pitchFamily="2" charset="-78"/>
              </a:rPr>
              <a:t>برگزاري‌ مسابقات‌ علوم‌ قرآني‌ در زمينه‌هاي‌ حفظ، قرائت، تفسير</a:t>
            </a:r>
            <a:r>
              <a:rPr lang="ar-SA" sz="4400" dirty="0" smtClean="0">
                <a:cs typeface="B Zar" pitchFamily="2" charset="-78"/>
              </a:rPr>
              <a:t>،...</a:t>
            </a:r>
            <a:endParaRPr lang="fa-IR" sz="4400" dirty="0" smtClean="0">
              <a:cs typeface="B Zar" pitchFamily="2" charset="-78"/>
            </a:endParaRPr>
          </a:p>
          <a:p>
            <a:pPr algn="r" rtl="1">
              <a:tabLst>
                <a:tab pos="5999163" algn="l"/>
              </a:tabLst>
            </a:pPr>
            <a:r>
              <a:rPr lang="ar-SA" sz="4400" dirty="0">
                <a:cs typeface="B Zar" pitchFamily="2" charset="-78"/>
              </a:rPr>
              <a:t>برپايي‌ نمايشگاه‌ و عرضه‌ كارهاي‌ فرهنگي‌ در زمينه‌ قرآن</a:t>
            </a:r>
            <a:r>
              <a:rPr lang="ar-SA" sz="4400" dirty="0" smtClean="0">
                <a:cs typeface="B Zar" pitchFamily="2" charset="-78"/>
              </a:rPr>
              <a:t>.</a:t>
            </a:r>
            <a:endParaRPr lang="fa-IR" sz="4400" dirty="0" smtClean="0">
              <a:cs typeface="B Zar" pitchFamily="2" charset="-78"/>
            </a:endParaRPr>
          </a:p>
          <a:p>
            <a:pPr algn="r" rtl="1">
              <a:tabLst>
                <a:tab pos="5999163" algn="l"/>
              </a:tabLst>
            </a:pPr>
            <a:r>
              <a:rPr lang="ar-SA" sz="4400" dirty="0">
                <a:cs typeface="B Zar" pitchFamily="2" charset="-78"/>
              </a:rPr>
              <a:t>انتشار ويژه‌نامه‌هاي‌ قرآني‌ </a:t>
            </a:r>
            <a:endParaRPr lang="fa-IR" sz="4400" dirty="0" smtClean="0">
              <a:cs typeface="B Zar" pitchFamily="2" charset="-78"/>
            </a:endParaRPr>
          </a:p>
          <a:p>
            <a:pPr algn="r" rtl="1">
              <a:tabLst>
                <a:tab pos="5999163" algn="l"/>
              </a:tabLst>
            </a:pPr>
            <a:r>
              <a:rPr lang="ar-SA" sz="4400" dirty="0" smtClean="0">
                <a:cs typeface="B Zar" pitchFamily="2" charset="-78"/>
              </a:rPr>
              <a:t>برپايي‌ </a:t>
            </a:r>
            <a:r>
              <a:rPr lang="ar-SA" sz="4400" dirty="0">
                <a:cs typeface="B Zar" pitchFamily="2" charset="-78"/>
              </a:rPr>
              <a:t>همايش‌هاي‌ سالانه‌ </a:t>
            </a:r>
            <a:r>
              <a:rPr lang="ar-SA" sz="4400" dirty="0" smtClean="0">
                <a:cs typeface="B Zar" pitchFamily="2" charset="-78"/>
              </a:rPr>
              <a:t>قرآني</a:t>
            </a:r>
            <a:endParaRPr lang="fa-IR" sz="4400" dirty="0" smtClean="0">
              <a:cs typeface="B Zar" pitchFamily="2" charset="-78"/>
            </a:endParaRPr>
          </a:p>
          <a:p>
            <a:pPr algn="r" rtl="1">
              <a:tabLst>
                <a:tab pos="5999163" algn="l"/>
              </a:tabLst>
            </a:pPr>
            <a:r>
              <a:rPr lang="ar-SA" sz="4400" dirty="0" smtClean="0">
                <a:cs typeface="B Zar" pitchFamily="2" charset="-78"/>
              </a:rPr>
              <a:t>برپایی </a:t>
            </a:r>
            <a:r>
              <a:rPr lang="ar-SA" sz="4400" dirty="0">
                <a:cs typeface="B Zar" pitchFamily="2" charset="-78"/>
              </a:rPr>
              <a:t>نواهای مذهبی ( تواشیح ، سرود های مذهبی و... </a:t>
            </a:r>
            <a:r>
              <a:rPr lang="ar-SA" sz="4400" dirty="0" smtClean="0">
                <a:cs typeface="B Zar" pitchFamily="2" charset="-78"/>
              </a:rPr>
              <a:t>)</a:t>
            </a:r>
            <a:endParaRPr lang="ar-SA" sz="4400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065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latin typeface="Calibri"/>
                <a:ea typeface="Calibri"/>
                <a:cs typeface="B Zar"/>
              </a:rPr>
              <a:t>کانون </a:t>
            </a:r>
            <a:r>
              <a:rPr lang="fa-IR" b="1" dirty="0" smtClean="0">
                <a:latin typeface="Calibri"/>
                <a:ea typeface="Calibri"/>
                <a:cs typeface="B Zar"/>
              </a:rPr>
              <a:t>گردشگری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از </a:t>
            </a:r>
            <a:r>
              <a:rPr lang="fa-IR" dirty="0">
                <a:latin typeface="Calibri"/>
                <a:ea typeface="Calibri"/>
                <a:cs typeface="B Zar"/>
              </a:rPr>
              <a:t>جمله فعالیت های این </a:t>
            </a:r>
            <a:r>
              <a:rPr lang="fa-IR" dirty="0" smtClean="0">
                <a:latin typeface="Calibri"/>
                <a:ea typeface="Calibri"/>
                <a:cs typeface="B Zar"/>
              </a:rPr>
              <a:t>کانون</a:t>
            </a:r>
          </a:p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 </a:t>
            </a:r>
            <a:r>
              <a:rPr lang="fa-IR" dirty="0">
                <a:latin typeface="Calibri"/>
                <a:ea typeface="Calibri"/>
                <a:cs typeface="B Zar"/>
              </a:rPr>
              <a:t>طراحی، تدوین و اجرای برنامه هایی برای آشنایی با شهرها و فرهنگ های مختلف ایرانی و اسلامی، </a:t>
            </a:r>
            <a:endParaRPr lang="fa-IR" dirty="0" smtClean="0">
              <a:latin typeface="Calibri"/>
              <a:ea typeface="Calibri"/>
              <a:cs typeface="B Zar"/>
            </a:endParaRPr>
          </a:p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برپایی </a:t>
            </a:r>
            <a:r>
              <a:rPr lang="fa-IR" dirty="0">
                <a:latin typeface="Calibri"/>
                <a:ea typeface="Calibri"/>
                <a:cs typeface="B Zar"/>
              </a:rPr>
              <a:t>مراسم هایی با حضور هنرمندان محلی به منظور شناساندن فرهنگ های بومی نقاط مختلف ایران، </a:t>
            </a:r>
            <a:endParaRPr lang="fa-IR" dirty="0" smtClean="0">
              <a:latin typeface="Calibri"/>
              <a:ea typeface="Calibri"/>
              <a:cs typeface="B Zar"/>
            </a:endParaRPr>
          </a:p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تدارک </a:t>
            </a:r>
            <a:r>
              <a:rPr lang="fa-IR" dirty="0">
                <a:latin typeface="Calibri"/>
                <a:ea typeface="Calibri"/>
                <a:cs typeface="B Zar"/>
              </a:rPr>
              <a:t>اردوهایی برای بازدیداز شهرها و فرهنگهای مختلف</a:t>
            </a:r>
            <a:r>
              <a:rPr lang="fa-IR" dirty="0" smtClean="0">
                <a:latin typeface="Calibri"/>
                <a:ea typeface="Calibri"/>
                <a:cs typeface="B Zar"/>
              </a:rPr>
              <a:t>،</a:t>
            </a:r>
          </a:p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 </a:t>
            </a:r>
            <a:r>
              <a:rPr lang="fa-IR" dirty="0">
                <a:latin typeface="Calibri"/>
                <a:ea typeface="Calibri"/>
                <a:cs typeface="B Zar"/>
              </a:rPr>
              <a:t>برپایی نمایشگاه هایی به منظور عرضه داشتن محصولات فرهنگی ومحلی نقاط مختلف ایران </a:t>
            </a:r>
            <a:r>
              <a:rPr lang="fa-IR" dirty="0" smtClean="0">
                <a:latin typeface="Calibri"/>
                <a:ea typeface="Calibri"/>
                <a:cs typeface="B Zar"/>
              </a:rPr>
              <a:t>،</a:t>
            </a:r>
          </a:p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 </a:t>
            </a:r>
            <a:r>
              <a:rPr lang="fa-IR" dirty="0">
                <a:latin typeface="Calibri"/>
                <a:ea typeface="Calibri"/>
                <a:cs typeface="B Zar"/>
              </a:rPr>
              <a:t>معرفی جاذبه های گردشگری و تاریخی، برنامه ریزی و اجرای برنامه های تفریحی جهت ایجاد نشاط و پویایی، </a:t>
            </a:r>
            <a:endParaRPr lang="fa-IR" dirty="0" smtClean="0">
              <a:latin typeface="Calibri"/>
              <a:ea typeface="Calibri"/>
              <a:cs typeface="B Zar"/>
            </a:endParaRPr>
          </a:p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آشناسازی </a:t>
            </a:r>
            <a:r>
              <a:rPr lang="fa-IR" dirty="0">
                <a:latin typeface="Calibri"/>
                <a:ea typeface="Calibri"/>
                <a:cs typeface="B Zar"/>
              </a:rPr>
              <a:t>دانشجویان با دستاوردهای مثبت فرهنگی و تاریخی و ملی سایر کشورها، اطلاع رسانی جاذبه های گردشگری ایران در بورد </a:t>
            </a:r>
            <a:r>
              <a:rPr lang="fa-IR" dirty="0" smtClean="0">
                <a:latin typeface="Calibri"/>
                <a:ea typeface="Calibri"/>
                <a:cs typeface="B Zar"/>
              </a:rPr>
              <a:t>کانون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3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latin typeface="Calibri"/>
                <a:ea typeface="Calibri"/>
                <a:cs typeface="B Zar"/>
              </a:rPr>
              <a:t>کانون </a:t>
            </a:r>
            <a:r>
              <a:rPr lang="fa-IR" b="1" dirty="0" smtClean="0">
                <a:latin typeface="Calibri"/>
                <a:ea typeface="Calibri"/>
                <a:cs typeface="B Zar"/>
              </a:rPr>
              <a:t>فناوری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از </a:t>
            </a:r>
            <a:r>
              <a:rPr lang="fa-IR" dirty="0">
                <a:latin typeface="Calibri"/>
                <a:ea typeface="Calibri"/>
                <a:cs typeface="B Zar"/>
              </a:rPr>
              <a:t>جمله فعالیت های این کانون عبارتند از: </a:t>
            </a:r>
            <a:endParaRPr lang="fa-IR" dirty="0" smtClean="0">
              <a:latin typeface="Calibri"/>
              <a:ea typeface="Calibri"/>
              <a:cs typeface="B Zar"/>
            </a:endParaRPr>
          </a:p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برگزاری </a:t>
            </a:r>
            <a:r>
              <a:rPr lang="fa-IR" dirty="0">
                <a:latin typeface="Calibri"/>
                <a:ea typeface="Calibri"/>
                <a:cs typeface="B Zar"/>
              </a:rPr>
              <a:t>کارگاه ها، همایش ها و کنفرانس </a:t>
            </a:r>
            <a:r>
              <a:rPr lang="fa-IR">
                <a:latin typeface="Calibri"/>
                <a:ea typeface="Calibri"/>
                <a:cs typeface="B Zar"/>
              </a:rPr>
              <a:t>های </a:t>
            </a:r>
            <a:r>
              <a:rPr lang="fa-IR" smtClean="0">
                <a:latin typeface="Calibri"/>
                <a:ea typeface="Calibri"/>
                <a:cs typeface="B Zar"/>
              </a:rPr>
              <a:t>علمی </a:t>
            </a:r>
            <a:endParaRPr lang="fa-IR" dirty="0" smtClean="0">
              <a:latin typeface="Calibri"/>
              <a:ea typeface="Calibri"/>
              <a:cs typeface="B Zar"/>
            </a:endParaRPr>
          </a:p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چاپ </a:t>
            </a:r>
            <a:r>
              <a:rPr lang="fa-IR" dirty="0">
                <a:latin typeface="Calibri"/>
                <a:ea typeface="Calibri"/>
                <a:cs typeface="B Zar"/>
              </a:rPr>
              <a:t>و توزیع نشریات ادواری متناسب با فناوری های </a:t>
            </a:r>
            <a:r>
              <a:rPr lang="fa-IR" dirty="0" smtClean="0">
                <a:latin typeface="Calibri"/>
                <a:ea typeface="Calibri"/>
                <a:cs typeface="B Zar"/>
              </a:rPr>
              <a:t>روز</a:t>
            </a:r>
          </a:p>
          <a:p>
            <a:pPr algn="r" rtl="1"/>
            <a:r>
              <a:rPr lang="fa-IR" dirty="0" smtClean="0">
                <a:latin typeface="Calibri"/>
                <a:ea typeface="Calibri"/>
                <a:cs typeface="B Zar"/>
              </a:rPr>
              <a:t> </a:t>
            </a:r>
            <a:r>
              <a:rPr lang="fa-IR" dirty="0">
                <a:latin typeface="Calibri"/>
                <a:ea typeface="Calibri"/>
                <a:cs typeface="B Zar"/>
              </a:rPr>
              <a:t>اقدام به برگزاری مسابقاتی با موضوعات فناورانه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6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1547813" algn="l"/>
              </a:tabLst>
            </a:pPr>
            <a:r>
              <a:rPr lang="fa-IR" sz="2400" dirty="0" smtClean="0"/>
              <a:t>کانون ترویج ارزش های اسلامی و مناسبت های مذهبی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fa-IR" dirty="0" smtClean="0"/>
              <a:t>از جمله فعالیت های این کانون عبارتست از</a:t>
            </a:r>
          </a:p>
          <a:p>
            <a:pPr algn="r" rtl="1"/>
            <a:r>
              <a:rPr lang="fa-IR" dirty="0" smtClean="0"/>
              <a:t>تدوین برنامه های مختلف برای مناسبت های مذهبی مانند اعیاد، ایام ولادت و شهادت ائمه و .... این برنامه ها شامل فضاسازی دانشگاه( تزئین پانل ها، نصب بنرهای مناسبتی و تراکت ها و ... می باشد.)</a:t>
            </a:r>
          </a:p>
          <a:p>
            <a:pPr algn="r" rtl="1"/>
            <a:r>
              <a:rPr lang="fa-IR" dirty="0" smtClean="0"/>
              <a:t>پخش نواهای صوتی در مناسبت های مذهبی</a:t>
            </a:r>
          </a:p>
          <a:p>
            <a:pPr algn="r" rtl="1"/>
            <a:r>
              <a:rPr lang="fa-IR" dirty="0" smtClean="0"/>
              <a:t>برگزاری همایش ها و کارگاه های مختلف در زمینه های ترویج ارزش های اسلامی</a:t>
            </a:r>
          </a:p>
          <a:p>
            <a:pPr algn="r" rtl="1"/>
            <a:r>
              <a:rPr lang="fa-IR" dirty="0" smtClean="0"/>
              <a:t>برگزاری مسابقات مختلف در این زمینه ها</a:t>
            </a:r>
          </a:p>
          <a:p>
            <a:pPr algn="r" rtl="1"/>
            <a:r>
              <a:rPr lang="fa-IR" dirty="0" smtClean="0"/>
              <a:t>تشویق و ترویج دانشجویان برای شرکت در مسابقات جشنواره فرهنگی ( بخش قرآن و عترت)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9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کانون سبک زندگی اسلامی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برگزاری کارگاه ها و همایش ها در زمینه ترویج سبک زندگی اسلامی</a:t>
            </a:r>
          </a:p>
          <a:p>
            <a:pPr algn="r" rtl="1"/>
            <a:r>
              <a:rPr lang="fa-IR" dirty="0" smtClean="0"/>
              <a:t>فضاسازی دانشگاه و تزئین پانل ها با نصب تراکت هایی در این موضوعات</a:t>
            </a:r>
          </a:p>
          <a:p>
            <a:pPr algn="r" rtl="1"/>
            <a:r>
              <a:rPr lang="fa-IR" dirty="0" smtClean="0"/>
              <a:t>برگزاری نشست ها، جلسات پرسش و پاسخ و مسابقاتی در زمینه مقایسه سبک های مختلف زندگی در فرهنگ های مختلف</a:t>
            </a:r>
          </a:p>
          <a:p>
            <a:pPr algn="r" rtl="1"/>
            <a:r>
              <a:rPr lang="fa-IR" dirty="0" smtClean="0"/>
              <a:t>برگزاری نمایشگاه های متنوع در زمینه معرفی سبک های مختلف زندگی</a:t>
            </a:r>
          </a:p>
          <a:p>
            <a:pPr algn="r" rtl="1"/>
            <a:r>
              <a:rPr lang="fa-IR" dirty="0" smtClean="0"/>
              <a:t>چاپ بروشور های مرتبط با موضوع سبک زندگی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3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کانون مشاوره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برگزاری کارگاه ها وهمایش های مرتبط با موضوعات روانشناسی و مشاوره</a:t>
            </a:r>
          </a:p>
          <a:p>
            <a:pPr algn="r" rtl="1"/>
            <a:r>
              <a:rPr lang="fa-IR" dirty="0" smtClean="0"/>
              <a:t>برگزاری نمایشگاه های مرتبط با موضوعات روانشناسی </a:t>
            </a:r>
          </a:p>
          <a:p>
            <a:pPr algn="r" rtl="1"/>
            <a:r>
              <a:rPr lang="fa-IR" dirty="0" smtClean="0"/>
              <a:t>فضاسازی دانشگاه و تزئین پانل ها با موضوعات مربوط به روانشناسی و مشاوره</a:t>
            </a:r>
          </a:p>
          <a:p>
            <a:pPr algn="r" rtl="1"/>
            <a:r>
              <a:rPr lang="fa-IR" dirty="0" smtClean="0"/>
              <a:t>چاپ بروشور ها و چاپ نشریاتی با موضوعات روانشناسی</a:t>
            </a:r>
          </a:p>
          <a:p>
            <a:pPr algn="r" rtl="1"/>
            <a:r>
              <a:rPr lang="fa-IR" dirty="0" smtClean="0"/>
              <a:t>انجام فعالیت های تحقیقاتی در زمینه موضوعات روانشناسی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94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220</TotalTime>
  <Words>787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معرفی کانون ها</vt:lpstr>
      <vt:lpstr>کانون رسانه</vt:lpstr>
      <vt:lpstr>کانون هنرهای تجسمی </vt:lpstr>
      <vt:lpstr>کانون قرآن و عترت </vt:lpstr>
      <vt:lpstr>کانون گردشگری</vt:lpstr>
      <vt:lpstr>کانون فناوری</vt:lpstr>
      <vt:lpstr>کانون ترویج ارزش های اسلامی و مناسبت های مذهبی</vt:lpstr>
      <vt:lpstr>کانون سبک زندگی اسلامی</vt:lpstr>
      <vt:lpstr>کانون مشاوره</vt:lpstr>
      <vt:lpstr>کانون زبان انگلیسی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کانون ها</dc:title>
  <dc:creator>Miss Mir</dc:creator>
  <cp:lastModifiedBy>Miss Mir</cp:lastModifiedBy>
  <cp:revision>10</cp:revision>
  <dcterms:created xsi:type="dcterms:W3CDTF">2016-10-10T11:30:10Z</dcterms:created>
  <dcterms:modified xsi:type="dcterms:W3CDTF">2017-05-20T10:59:16Z</dcterms:modified>
</cp:coreProperties>
</file>